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3078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55368-8D74-4540-9080-2994A3D76DC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916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CFD38D-42CA-4C77-8031-D6FCAE93EB8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494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B67D6-4599-4333-971E-FD37D9178C6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24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736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59C133-4078-4F15-B45A-AF181EC7936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5045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8A45E-7834-4735-AAFE-397740A9C29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7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874ACC-EFB6-4410-94A0-6B819048A5B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54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CC4D2-78FD-4DE5-BE11-BC36920F7CA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636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E1F19-909B-46A0-8DB9-750550378CE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1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5CC2C-2D2A-43F8-A6D6-A55FF031BD8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6363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9D766-CF81-4A06-A185-BCF4DA9F997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1070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5035"/>
            <a:ext cx="2057400" cy="585073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5035"/>
            <a:ext cx="5969000" cy="5850731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1B03F8-A77E-4A65-A368-A30B641E8BB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4622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503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4829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4829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4829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71BB83-3C4D-4FC7-8DDE-919850EED29B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663013"/>
              </p:ext>
            </p:extLst>
          </p:nvPr>
        </p:nvGraphicFramePr>
        <p:xfrm>
          <a:off x="2591779" y="1772816"/>
          <a:ext cx="3960440" cy="3265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Prism Project" r:id="rId3" imgW="4751640" imgH="4378320" progId="Prism.Document">
                  <p:embed/>
                </p:oleObj>
              </mc:Choice>
              <mc:Fallback>
                <p:oleObj name="Prism Project" r:id="rId3" imgW="4751640" imgH="4378320" progId="Prism.Document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1779" y="1772816"/>
                        <a:ext cx="3960440" cy="32658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643590" y="5229200"/>
            <a:ext cx="585681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TF-1 cells by recombinant human SCF from insect cells. TF-1 cells were plated at a density of 1 x 10E5/ml in the present of 2.5% FCS and stimulated with increasing concentrations of purified recombinant human SCF expressed in insect cells (BVS).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087967" y="5118497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/>
              <a:t> </a:t>
            </a:r>
          </a:p>
        </p:txBody>
      </p:sp>
      <p:grpSp>
        <p:nvGrpSpPr>
          <p:cNvPr id="3" name="Gruppieren 2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2" name="Gruppieren 1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SCF</a:t>
            </a: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400-013 / -014)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Standarddesign</vt:lpstr>
      <vt:lpstr>Prism Project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7</cp:revision>
  <dcterms:created xsi:type="dcterms:W3CDTF">2006-12-14T13:25:52Z</dcterms:created>
  <dcterms:modified xsi:type="dcterms:W3CDTF">2015-03-13T07:56:38Z</dcterms:modified>
</cp:coreProperties>
</file>